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8163" cy="100203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156E08-815D-4576-A2F0-F2E791F7A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A8A3A2D-1BC4-4EA7-928C-AA134D849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1EDAAB-35F1-49D9-BE7C-0BAE7D0F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EFBA61-47C1-4316-B99E-0A281480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9BD3F4-0166-4954-A078-FA11D16F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860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DD4EC-5F52-4C57-919C-3A2002E4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288C350-49A9-4EDF-9682-3BEC13EE7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7EA721-0692-43E5-ADE4-A7EE8BA0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8B7F89-E1D1-4409-9562-C117D436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F734D9-3302-4AD0-B49E-3DE19AEA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985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1FD580E-0F1B-45DF-87BD-FC6D8B269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085646-41AB-45FF-912C-88ABD787E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67FD59-90C9-4C57-95E1-6F3DC7CE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2874F7-AF9A-4938-B26E-EC2B66C0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4067AF-3669-48EA-8A78-0C9552BC6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662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C0F87-F154-4A73-9D88-7DC7FB2C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55DC2-494F-4B5F-A7E7-BE550262F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09C397-721C-4036-AF6B-3963FA4D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FCB463-AACE-4B3A-8777-24D31547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3D4534-C751-4BD1-8546-515307A8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780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B6F63-A855-4501-976B-CEC125ADD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B041D7-B0BA-4D91-995D-BD1946630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0B1D67-0094-4ADC-B5EF-A79B2F3D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CC87D9-2B3B-4C85-AACB-B33F2B87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44A854-4C2E-43AD-A82B-E24BAD89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029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AD0B19-0D67-4EDC-8A5C-B3CCD2F7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5A0224-CE8E-415E-9BA4-0FDC95200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71BB713-523C-4C64-91CD-FF0505039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DCEC6C-0186-42CB-86EA-1D7A0129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112E6B-65F6-4967-A0AE-39671E2D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DF0B4D-C056-4AD5-9E98-3E332DCE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145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DB491-030C-464D-86B0-E0606A6AC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189C47-6BB3-4921-971C-00CF00F52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B32EF8-8781-4663-8DEA-F4E3B722D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DA35327-9390-4FB4-B0BF-FAF6E10D0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8E6A6F1-2F64-49C4-91BE-E4F245A92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8470B52-0731-4ED1-9296-E2A888528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56D2BAF-043E-4503-A9F1-26FC52D8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76163AA-3AE9-4292-9BC2-929D2F87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322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588B9-6A0B-41FF-AF11-738990EAC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8E1CA99-0AAC-4EAA-8E43-FD46DF6D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C50EEF-CAC3-4330-91D5-8B69740E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8AA44F-2456-4875-ABBF-7C70200D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300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EE33F6F-B1C8-477C-95F9-313148614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3E4B76-110F-44BE-BE98-DB6EE6F9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5998D7B-40B2-476D-8FBD-FEFCA045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255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0F510-73FC-446F-927F-A1A8CEF4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1A9A00-1800-4F53-A91F-E653E5417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C16061-ACC8-4206-957A-485DD70D1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26E0C8-8C4F-4DC9-914A-FBE97D8D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286B0C-E9C1-4C0B-9CC7-9305EB08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629F09-0554-43B0-BF37-484810BB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654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5F7DB-03AE-4322-B662-A8330BA57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9080DE-8074-4A07-87BF-3A3038F03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26D925-CD0F-49E8-9EA9-45FB23850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1B9A10-00EA-4E0F-B335-95E24099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D672ED-1162-4EDB-82CA-527DDCE2E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42AC08-C9FE-41E0-943F-3FB74664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50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99F3CFB-ECE1-4EEA-8C67-1EBCB82D9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0D23BB-CD43-4A85-8447-60D445841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DC2E92-1BED-43AD-AD93-CB26A0696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D0AD-26B5-49CE-A062-E56E57AF3C23}" type="datetimeFigureOut">
              <a:rPr lang="nl-BE" smtClean="0"/>
              <a:t>10/05/2020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D7D1C7-D236-4401-B0BB-2CD2FD69A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D72B49-931A-473E-9D2F-838252FD6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4137-EB3E-4D21-BFA2-EFD276A3BD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372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en straat in parijs HDR | Bewerkte fotografie foto van kevinikon ...">
            <a:extLst>
              <a:ext uri="{FF2B5EF4-FFF2-40B4-BE49-F238E27FC236}">
                <a16:creationId xmlns:a16="http://schemas.microsoft.com/office/drawing/2014/main" id="{5DC52D67-868B-4574-B772-296897B8D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53" y="853404"/>
            <a:ext cx="6231006" cy="413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EAB777DE-B9E3-42D2-9FA9-592D457E1EE6}"/>
              </a:ext>
            </a:extLst>
          </p:cNvPr>
          <p:cNvSpPr/>
          <p:nvPr/>
        </p:nvSpPr>
        <p:spPr>
          <a:xfrm>
            <a:off x="450166" y="239151"/>
            <a:ext cx="11211951" cy="66199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>
                <a:latin typeface="Arial" panose="020B0604020202020204" pitchFamily="34" charset="0"/>
                <a:cs typeface="Arial" panose="020B0604020202020204" pitchFamily="34" charset="0"/>
              </a:rPr>
              <a:t>1.2 De weg vragen en aanduiden</a:t>
            </a:r>
          </a:p>
        </p:txBody>
      </p:sp>
      <p:sp>
        <p:nvSpPr>
          <p:cNvPr id="7" name="Tekstballon: rechthoek met afgeronde hoeken 6">
            <a:extLst>
              <a:ext uri="{FF2B5EF4-FFF2-40B4-BE49-F238E27FC236}">
                <a16:creationId xmlns:a16="http://schemas.microsoft.com/office/drawing/2014/main" id="{D1F97DAE-E44E-404D-994F-909388156E94}"/>
              </a:ext>
            </a:extLst>
          </p:cNvPr>
          <p:cNvSpPr/>
          <p:nvPr/>
        </p:nvSpPr>
        <p:spPr>
          <a:xfrm>
            <a:off x="450166" y="1245704"/>
            <a:ext cx="2372547" cy="1378226"/>
          </a:xfrm>
          <a:prstGeom prst="wedgeRoundRectCallout">
            <a:avLst>
              <a:gd name="adj1" fmla="val 49546"/>
              <a:gd name="adj2" fmla="val 64423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solidFill>
                  <a:schemeClr val="tx1"/>
                </a:solidFill>
              </a:rPr>
              <a:t>Excuseer,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8" name="Tekstballon: rechthoek met afgeronde hoeken 7">
            <a:extLst>
              <a:ext uri="{FF2B5EF4-FFF2-40B4-BE49-F238E27FC236}">
                <a16:creationId xmlns:a16="http://schemas.microsoft.com/office/drawing/2014/main" id="{4CFD99CB-48C6-4151-AE41-63C8EEE50B40}"/>
              </a:ext>
            </a:extLst>
          </p:cNvPr>
          <p:cNvSpPr/>
          <p:nvPr/>
        </p:nvSpPr>
        <p:spPr>
          <a:xfrm>
            <a:off x="3133731" y="1245704"/>
            <a:ext cx="2372547" cy="1643270"/>
          </a:xfrm>
          <a:prstGeom prst="wedgeRoundRectCallout">
            <a:avLst>
              <a:gd name="adj1" fmla="val 61275"/>
              <a:gd name="adj2" fmla="val 66595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solidFill>
                  <a:schemeClr val="tx1"/>
                </a:solidFill>
              </a:rPr>
              <a:t>meneer,</a:t>
            </a:r>
          </a:p>
          <a:p>
            <a:pPr algn="ctr"/>
            <a:r>
              <a:rPr lang="nl-BE" sz="2400" dirty="0">
                <a:solidFill>
                  <a:schemeClr val="tx1"/>
                </a:solidFill>
              </a:rPr>
              <a:t>mevrouw,</a:t>
            </a:r>
          </a:p>
          <a:p>
            <a:pPr algn="ctr"/>
            <a:r>
              <a:rPr lang="nl-BE" sz="2400" dirty="0">
                <a:solidFill>
                  <a:schemeClr val="tx1"/>
                </a:solidFill>
              </a:rPr>
              <a:t>juffrouw,</a:t>
            </a:r>
          </a:p>
          <a:p>
            <a:pPr algn="ctr"/>
            <a:r>
              <a:rPr lang="nl-BE" sz="2400" dirty="0">
                <a:solidFill>
                  <a:schemeClr val="tx1"/>
                </a:solidFill>
              </a:rPr>
              <a:t>jonge man,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9" name="Tekstballon: rechthoek met afgeronde hoeken 8">
            <a:extLst>
              <a:ext uri="{FF2B5EF4-FFF2-40B4-BE49-F238E27FC236}">
                <a16:creationId xmlns:a16="http://schemas.microsoft.com/office/drawing/2014/main" id="{703D2869-F9C7-4404-942C-587B56632B61}"/>
              </a:ext>
            </a:extLst>
          </p:cNvPr>
          <p:cNvSpPr/>
          <p:nvPr/>
        </p:nvSpPr>
        <p:spPr>
          <a:xfrm>
            <a:off x="5704653" y="1245704"/>
            <a:ext cx="2372547" cy="1378226"/>
          </a:xfrm>
          <a:prstGeom prst="wedgeRoundRectCallout">
            <a:avLst>
              <a:gd name="adj1" fmla="val 49546"/>
              <a:gd name="adj2" fmla="val 64423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solidFill>
                  <a:schemeClr val="tx1"/>
                </a:solidFill>
              </a:rPr>
              <a:t>ik zoek,</a:t>
            </a:r>
          </a:p>
          <a:p>
            <a:pPr algn="ctr"/>
            <a:r>
              <a:rPr lang="nl-BE" sz="2400">
                <a:solidFill>
                  <a:schemeClr val="tx1"/>
                </a:solidFill>
              </a:rPr>
              <a:t>waar </a:t>
            </a:r>
            <a:r>
              <a:rPr lang="nl-BE" sz="2400" dirty="0">
                <a:solidFill>
                  <a:schemeClr val="tx1"/>
                </a:solidFill>
              </a:rPr>
              <a:t>is,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0" name="Tekstballon: rechthoek met afgeronde hoeken 9">
            <a:extLst>
              <a:ext uri="{FF2B5EF4-FFF2-40B4-BE49-F238E27FC236}">
                <a16:creationId xmlns:a16="http://schemas.microsoft.com/office/drawing/2014/main" id="{A94D10F3-C775-452A-998C-00275CAB0C9D}"/>
              </a:ext>
            </a:extLst>
          </p:cNvPr>
          <p:cNvSpPr/>
          <p:nvPr/>
        </p:nvSpPr>
        <p:spPr>
          <a:xfrm>
            <a:off x="8640009" y="1245703"/>
            <a:ext cx="2372547" cy="1643269"/>
          </a:xfrm>
          <a:prstGeom prst="wedgeRoundRectCallout">
            <a:avLst>
              <a:gd name="adj1" fmla="val -2400"/>
              <a:gd name="adj2" fmla="val 94262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solidFill>
                  <a:schemeClr val="tx1"/>
                </a:solidFill>
              </a:rPr>
              <a:t>de school</a:t>
            </a:r>
          </a:p>
          <a:p>
            <a:pPr algn="ctr"/>
            <a:r>
              <a:rPr lang="nl-BE" sz="2400" dirty="0">
                <a:solidFill>
                  <a:schemeClr val="tx1"/>
                </a:solidFill>
              </a:rPr>
              <a:t>het station</a:t>
            </a:r>
          </a:p>
          <a:p>
            <a:pPr algn="ctr"/>
            <a:r>
              <a:rPr lang="nl-BE" sz="2400" dirty="0">
                <a:solidFill>
                  <a:schemeClr val="tx1"/>
                </a:solidFill>
              </a:rPr>
              <a:t>de post</a:t>
            </a:r>
          </a:p>
          <a:p>
            <a:pPr algn="ctr"/>
            <a:r>
              <a:rPr lang="nl-BE" sz="2400" dirty="0">
                <a:solidFill>
                  <a:schemeClr val="tx1"/>
                </a:solidFill>
              </a:rPr>
              <a:t>de supermarkt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3" name="Boog 12">
            <a:extLst>
              <a:ext uri="{FF2B5EF4-FFF2-40B4-BE49-F238E27FC236}">
                <a16:creationId xmlns:a16="http://schemas.microsoft.com/office/drawing/2014/main" id="{5D14FD15-DF37-4B54-BD40-A15C97420E0E}"/>
              </a:ext>
            </a:extLst>
          </p:cNvPr>
          <p:cNvSpPr/>
          <p:nvPr/>
        </p:nvSpPr>
        <p:spPr>
          <a:xfrm rot="16200000">
            <a:off x="2745660" y="452367"/>
            <a:ext cx="716916" cy="1518994"/>
          </a:xfrm>
          <a:prstGeom prst="arc">
            <a:avLst>
              <a:gd name="adj1" fmla="val 16136354"/>
              <a:gd name="adj2" fmla="val 5411539"/>
            </a:avLst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Boog 13">
            <a:extLst>
              <a:ext uri="{FF2B5EF4-FFF2-40B4-BE49-F238E27FC236}">
                <a16:creationId xmlns:a16="http://schemas.microsoft.com/office/drawing/2014/main" id="{F982064E-11F6-4D2E-9E23-E87CC87D2264}"/>
              </a:ext>
            </a:extLst>
          </p:cNvPr>
          <p:cNvSpPr/>
          <p:nvPr/>
        </p:nvSpPr>
        <p:spPr>
          <a:xfrm rot="16200000">
            <a:off x="5323412" y="643013"/>
            <a:ext cx="869317" cy="1518994"/>
          </a:xfrm>
          <a:prstGeom prst="arc">
            <a:avLst>
              <a:gd name="adj1" fmla="val 16136354"/>
              <a:gd name="adj2" fmla="val 5411539"/>
            </a:avLst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Boog 14">
            <a:extLst>
              <a:ext uri="{FF2B5EF4-FFF2-40B4-BE49-F238E27FC236}">
                <a16:creationId xmlns:a16="http://schemas.microsoft.com/office/drawing/2014/main" id="{CCEC7BAA-57B0-40AB-84A6-3E12E4839D10}"/>
              </a:ext>
            </a:extLst>
          </p:cNvPr>
          <p:cNvSpPr/>
          <p:nvPr/>
        </p:nvSpPr>
        <p:spPr>
          <a:xfrm rot="16200000">
            <a:off x="8076645" y="528566"/>
            <a:ext cx="869317" cy="1518994"/>
          </a:xfrm>
          <a:prstGeom prst="arc">
            <a:avLst>
              <a:gd name="adj1" fmla="val 16136354"/>
              <a:gd name="adj2" fmla="val 5411539"/>
            </a:avLst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Tekstballon: rechthoek met afgeronde hoeken 15">
            <a:extLst>
              <a:ext uri="{FF2B5EF4-FFF2-40B4-BE49-F238E27FC236}">
                <a16:creationId xmlns:a16="http://schemas.microsoft.com/office/drawing/2014/main" id="{0A12DD20-5CB9-4C74-BAA2-6A1B04BEB984}"/>
              </a:ext>
            </a:extLst>
          </p:cNvPr>
          <p:cNvSpPr/>
          <p:nvPr/>
        </p:nvSpPr>
        <p:spPr>
          <a:xfrm>
            <a:off x="178793" y="2876689"/>
            <a:ext cx="3684822" cy="1378226"/>
          </a:xfrm>
          <a:prstGeom prst="wedgeRoundRectCallout">
            <a:avLst>
              <a:gd name="adj1" fmla="val -44138"/>
              <a:gd name="adj2" fmla="val 8279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solidFill>
                  <a:schemeClr val="tx1"/>
                </a:solidFill>
              </a:rPr>
              <a:t>Het is vlakbij.</a:t>
            </a:r>
          </a:p>
          <a:p>
            <a:pPr algn="ctr"/>
            <a:r>
              <a:rPr lang="nl-BE" sz="2400" dirty="0">
                <a:solidFill>
                  <a:schemeClr val="tx1"/>
                </a:solidFill>
              </a:rPr>
              <a:t>Het is een beetje verder.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393E945-8664-4E82-9C75-67EC3992D07E}"/>
              </a:ext>
            </a:extLst>
          </p:cNvPr>
          <p:cNvSpPr txBox="1"/>
          <p:nvPr/>
        </p:nvSpPr>
        <p:spPr>
          <a:xfrm>
            <a:off x="10607040" y="1837169"/>
            <a:ext cx="40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" name="Tekstballon: rechthoek met afgeronde hoeken 17">
            <a:extLst>
              <a:ext uri="{FF2B5EF4-FFF2-40B4-BE49-F238E27FC236}">
                <a16:creationId xmlns:a16="http://schemas.microsoft.com/office/drawing/2014/main" id="{9E72F42C-C44C-4557-91B5-5BB4E354E679}"/>
              </a:ext>
            </a:extLst>
          </p:cNvPr>
          <p:cNvSpPr/>
          <p:nvPr/>
        </p:nvSpPr>
        <p:spPr>
          <a:xfrm>
            <a:off x="3329234" y="3999566"/>
            <a:ext cx="8145110" cy="1706065"/>
          </a:xfrm>
          <a:prstGeom prst="wedgeRoundRectCallout">
            <a:avLst>
              <a:gd name="adj1" fmla="val -34121"/>
              <a:gd name="adj2" fmla="val 5970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400" dirty="0">
                <a:solidFill>
                  <a:schemeClr val="tx1"/>
                </a:solidFill>
              </a:rPr>
              <a:t>U gaat rechtdoor (tot aan het rondpunt).</a:t>
            </a:r>
          </a:p>
          <a:p>
            <a:r>
              <a:rPr lang="nl-BE" sz="2400" dirty="0">
                <a:solidFill>
                  <a:schemeClr val="tx1"/>
                </a:solidFill>
              </a:rPr>
              <a:t>Vervolgens neemt u de eerste (tweede, derde, …)straat rechts.</a:t>
            </a:r>
          </a:p>
          <a:p>
            <a:r>
              <a:rPr lang="nl-BE" sz="2400" dirty="0">
                <a:solidFill>
                  <a:schemeClr val="tx1"/>
                </a:solidFill>
              </a:rPr>
              <a:t>U steek het kruispunt over.     				       links</a:t>
            </a:r>
          </a:p>
          <a:p>
            <a:r>
              <a:rPr lang="nl-BE" sz="2400" dirty="0">
                <a:solidFill>
                  <a:schemeClr val="tx1"/>
                </a:solidFill>
              </a:rPr>
              <a:t>Aan de lichten, slaat u rechtsaf.</a:t>
            </a:r>
          </a:p>
        </p:txBody>
      </p:sp>
      <p:sp>
        <p:nvSpPr>
          <p:cNvPr id="20" name="Boog 19">
            <a:extLst>
              <a:ext uri="{FF2B5EF4-FFF2-40B4-BE49-F238E27FC236}">
                <a16:creationId xmlns:a16="http://schemas.microsoft.com/office/drawing/2014/main" id="{6AB2C92E-B382-4D6B-96C2-3BF0BBFC437C}"/>
              </a:ext>
            </a:extLst>
          </p:cNvPr>
          <p:cNvSpPr/>
          <p:nvPr/>
        </p:nvSpPr>
        <p:spPr>
          <a:xfrm rot="17753977" flipH="1">
            <a:off x="2338714" y="3578726"/>
            <a:ext cx="700039" cy="1518994"/>
          </a:xfrm>
          <a:prstGeom prst="arc">
            <a:avLst>
              <a:gd name="adj1" fmla="val 17668964"/>
              <a:gd name="adj2" fmla="val 4219876"/>
            </a:avLst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Tekstballon: rechthoek met afgeronde hoeken 20">
            <a:extLst>
              <a:ext uri="{FF2B5EF4-FFF2-40B4-BE49-F238E27FC236}">
                <a16:creationId xmlns:a16="http://schemas.microsoft.com/office/drawing/2014/main" id="{2D2E1095-F2D5-4580-8581-A9B1A9BC4E82}"/>
              </a:ext>
            </a:extLst>
          </p:cNvPr>
          <p:cNvSpPr/>
          <p:nvPr/>
        </p:nvSpPr>
        <p:spPr>
          <a:xfrm>
            <a:off x="450166" y="5165136"/>
            <a:ext cx="2372547" cy="894320"/>
          </a:xfrm>
          <a:prstGeom prst="wedgeRoundRectCallout">
            <a:avLst>
              <a:gd name="adj1" fmla="val 49546"/>
              <a:gd name="adj2" fmla="val 64423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solidFill>
                  <a:schemeClr val="tx1"/>
                </a:solidFill>
              </a:rPr>
              <a:t>Bedankt.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22" name="Tekstballon: rechthoek met afgeronde hoeken 21">
            <a:extLst>
              <a:ext uri="{FF2B5EF4-FFF2-40B4-BE49-F238E27FC236}">
                <a16:creationId xmlns:a16="http://schemas.microsoft.com/office/drawing/2014/main" id="{7BDC08B0-A757-4E0D-8F20-280F41237EAC}"/>
              </a:ext>
            </a:extLst>
          </p:cNvPr>
          <p:cNvSpPr/>
          <p:nvPr/>
        </p:nvSpPr>
        <p:spPr>
          <a:xfrm>
            <a:off x="5846078" y="6035925"/>
            <a:ext cx="3424723" cy="582924"/>
          </a:xfrm>
          <a:prstGeom prst="wedgeRoundRectCallout">
            <a:avLst>
              <a:gd name="adj1" fmla="val -44138"/>
              <a:gd name="adj2" fmla="val 8279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solidFill>
                  <a:schemeClr val="tx1"/>
                </a:solidFill>
              </a:rPr>
              <a:t>Graag gedaan, meneer.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23" name="Boog 22">
            <a:extLst>
              <a:ext uri="{FF2B5EF4-FFF2-40B4-BE49-F238E27FC236}">
                <a16:creationId xmlns:a16="http://schemas.microsoft.com/office/drawing/2014/main" id="{304FD5B3-59C0-4447-A301-28C0C2DC72CF}"/>
              </a:ext>
            </a:extLst>
          </p:cNvPr>
          <p:cNvSpPr/>
          <p:nvPr/>
        </p:nvSpPr>
        <p:spPr>
          <a:xfrm rot="17245429" flipH="1">
            <a:off x="3780001" y="4672001"/>
            <a:ext cx="700039" cy="2665186"/>
          </a:xfrm>
          <a:prstGeom prst="arc">
            <a:avLst>
              <a:gd name="adj1" fmla="val 17668964"/>
              <a:gd name="adj2" fmla="val 4793666"/>
            </a:avLst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811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05BFF450-32FB-495B-A0C4-612B799F9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67" y="643467"/>
            <a:ext cx="7958665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163F54E-53EA-4812-8914-A8DCED5C28C7}"/>
              </a:ext>
            </a:extLst>
          </p:cNvPr>
          <p:cNvSpPr/>
          <p:nvPr/>
        </p:nvSpPr>
        <p:spPr>
          <a:xfrm>
            <a:off x="2307102" y="5739618"/>
            <a:ext cx="4023360" cy="6056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00644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Breedbeeld</PresentationFormat>
  <Paragraphs>21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Els Van Nevel</dc:creator>
  <cp:lastModifiedBy>Els Van Nevel</cp:lastModifiedBy>
  <cp:revision>1</cp:revision>
  <dcterms:created xsi:type="dcterms:W3CDTF">2020-05-10T08:43:23Z</dcterms:created>
  <dcterms:modified xsi:type="dcterms:W3CDTF">2020-05-10T08:44:26Z</dcterms:modified>
</cp:coreProperties>
</file>